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73" r:id="rId1"/>
  </p:sldMasterIdLst>
  <p:notesMasterIdLst>
    <p:notesMasterId r:id="rId13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DE"/>
    <a:srgbClr val="989800"/>
    <a:srgbClr val="A4E909"/>
    <a:srgbClr val="FFFF66"/>
    <a:srgbClr val="7F3F00"/>
    <a:srgbClr val="004E9A"/>
    <a:srgbClr val="FFFF29"/>
    <a:srgbClr val="FF33CC"/>
    <a:srgbClr val="FF99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E333D6F-078B-4DFC-AAC9-B60B140C5898}" type="datetimeFigureOut">
              <a:rPr lang="fa-IR" smtClean="0"/>
              <a:t>1447/09/11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7A32073-82BC-4141-ABFA-F2ECB05D23A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849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10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02740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271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7596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69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8592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58931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6735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136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864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3624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>
                <a:lumMod val="9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C1C6727-7631-4750-B29C-295024836676}" type="datetimeFigureOut">
              <a:rPr lang="fa-IR" smtClean="0"/>
              <a:pPr/>
              <a:t>1447/09/11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51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-1" y="-24"/>
            <a:ext cx="9167135" cy="6979944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45720" rIns="45720">
            <a:norm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>بسم الله الرحمن </a:t>
            </a:r>
            <a:r>
              <a:rPr kumimoji="0" lang="fa-I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>الرحیم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</a:br>
            <a:r>
              <a:rPr kumimoji="0" lang="fa-I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>به</a:t>
            </a:r>
            <a:r>
              <a:rPr kumimoji="0" lang="fa-IR" sz="6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> نام خداوند جان و خرد</a:t>
            </a:r>
            <a:endParaRPr kumimoji="0" lang="fa-I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610732"/>
            <a:ext cx="9144000" cy="11430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0" y="6494732"/>
            <a:ext cx="9144000" cy="44918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/>
            <a:r>
              <a:rPr lang="fa-IR" dirty="0" smtClean="0">
                <a:solidFill>
                  <a:prstClr val="white"/>
                </a:solidFill>
                <a:latin typeface="Gill Sans MT"/>
                <a:cs typeface="B Lotus" panose="00000400000000000000" pitchFamily="2" charset="-78"/>
              </a:rPr>
              <a:t>عنوان کنفرانس:  </a:t>
            </a:r>
            <a:endParaRPr lang="en-PH" dirty="0">
              <a:solidFill>
                <a:prstClr val="white"/>
              </a:solidFill>
              <a:latin typeface="Gill Sans MT"/>
              <a:cs typeface="B Lotus" panose="00000400000000000000" pitchFamily="2" charset="-78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110279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-800100" y="2286000"/>
            <a:ext cx="1102794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 descr="هدر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62371" cy="143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-1" y="3429000"/>
            <a:ext cx="9171709" cy="23762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300000"/>
              </a:lnSpc>
            </a:pPr>
            <a: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  <a:t/>
            </a:r>
            <a:b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</a:br>
            <a: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  <a:t>عنوان مقاله :</a:t>
            </a:r>
            <a:b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</a:br>
            <a: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  <a:t>سخنران:  </a:t>
            </a:r>
            <a:b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</a:br>
            <a:r>
              <a:rPr lang="fa-I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itchFamily="2" charset="-78"/>
              </a:rPr>
              <a:t>تحصیلات </a:t>
            </a:r>
            <a:r>
              <a:rPr lang="fa-IR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itchFamily="2" charset="-78"/>
              </a:rPr>
              <a:t>و </a:t>
            </a:r>
            <a:r>
              <a:rPr lang="fa-IR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itchFamily="2" charset="-78"/>
              </a:rPr>
              <a:t>پست سازمانی </a:t>
            </a:r>
            <a:r>
              <a:rPr lang="fa-I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itchFamily="2" charset="-78"/>
              </a:rPr>
              <a:t>:</a:t>
            </a: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838140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itchFamily="2" charset="-78"/>
              </a:rPr>
              <a:t>نتيجه گيري و پيشنهادات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0" y="1628800"/>
            <a:ext cx="9144000" cy="47525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  <a:t/>
            </a:r>
            <a:b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</a:br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مهمترین اسلاید ارائه نتيجه گري و پيشنهاد می باشد</a:t>
            </a:r>
          </a:p>
          <a:p>
            <a:pPr algn="just"/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مبتنی بر یافته ها باشد</a:t>
            </a:r>
          </a:p>
          <a:p>
            <a:pPr algn="just"/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تیتروار ارائه گردد</a:t>
            </a:r>
          </a:p>
          <a:p>
            <a:pPr algn="just"/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توضیح داده شده و مثالواره داشته باشد.</a:t>
            </a:r>
          </a:p>
          <a:p>
            <a:pPr algn="just"/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تعداد اسلایدها نبایستی بیشتر از این تعداد تهیه گردد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. اما </a:t>
            </a:r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می توانید بخش هایی را حذف نمایید تا تعداد اسلایدها کاهش یابد.</a:t>
            </a: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66588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8321040" cy="1126172"/>
          </a:xfrm>
        </p:spPr>
        <p:txBody>
          <a:bodyPr>
            <a:normAutofit/>
          </a:bodyPr>
          <a:lstStyle/>
          <a:p>
            <a:pPr lvl="0" algn="r"/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قدردانی</a:t>
            </a:r>
            <a:br>
              <a:rPr lang="fa-IR" sz="3200" dirty="0">
                <a:latin typeface="IranNastaliq" pitchFamily="18" charset="0"/>
                <a:cs typeface="B Titr" panose="00000700000000000000" pitchFamily="2" charset="-78"/>
              </a:rPr>
            </a:b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628800"/>
            <a:ext cx="9144000" cy="47525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a-IR" sz="3600" dirty="0">
                <a:solidFill>
                  <a:schemeClr val="tx1"/>
                </a:solidFill>
                <a:latin typeface="IranNastaliq" pitchFamily="18" charset="0"/>
                <a:cs typeface="B Homa" panose="00000400000000000000" pitchFamily="2" charset="-78"/>
              </a:rPr>
              <a:t>قدردانی</a:t>
            </a:r>
          </a:p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a-IR" sz="3600" dirty="0">
                <a:solidFill>
                  <a:schemeClr val="tx1"/>
                </a:solidFill>
                <a:latin typeface="IranNastaliq" pitchFamily="18" charset="0"/>
                <a:cs typeface="B Homa" panose="00000400000000000000" pitchFamily="2" charset="-78"/>
              </a:rPr>
              <a:t>از همکاران در اجرای پژوهش</a:t>
            </a:r>
          </a:p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a-IR" sz="3600" dirty="0">
                <a:solidFill>
                  <a:schemeClr val="tx1"/>
                </a:solidFill>
                <a:latin typeface="IranNastaliq" pitchFamily="18" charset="0"/>
                <a:cs typeface="B Homa" panose="00000400000000000000" pitchFamily="2" charset="-78"/>
              </a:rPr>
              <a:t>از حضار</a:t>
            </a:r>
          </a:p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a-IR" sz="3600" dirty="0">
                <a:solidFill>
                  <a:schemeClr val="tx1"/>
                </a:solidFill>
                <a:latin typeface="IranNastaliq" pitchFamily="18" charset="0"/>
                <a:cs typeface="B Homa" panose="00000400000000000000" pitchFamily="2" charset="-78"/>
              </a:rPr>
              <a:t>از سایرین</a:t>
            </a:r>
          </a:p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a-IR" sz="3600" dirty="0">
                <a:solidFill>
                  <a:schemeClr val="tx1"/>
                </a:solidFill>
                <a:latin typeface="IranNastaliq" pitchFamily="18" charset="0"/>
                <a:cs typeface="B Homa" panose="00000400000000000000" pitchFamily="2" charset="-78"/>
              </a:rPr>
              <a:t>با فونت و اشکال زیبا</a:t>
            </a: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324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008112"/>
          </a:xfrm>
        </p:spPr>
        <p:txBody>
          <a:bodyPr>
            <a:noAutofit/>
          </a:bodyPr>
          <a:lstStyle/>
          <a:p>
            <a:pPr algn="r">
              <a:lnSpc>
                <a:spcPct val="300000"/>
              </a:lnSpc>
            </a:pPr>
            <a:r>
              <a:rPr lang="fa-IR" sz="3200" dirty="0">
                <a:cs typeface="B Titr" pitchFamily="2" charset="-78"/>
              </a:rPr>
              <a:t>مقدمه(بیان مسئله)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9144000" cy="47525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  <a:t/>
            </a:r>
            <a:br>
              <a:rPr lang="fa-IR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</a:br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در ارائه اسلایدهای خود به موارد زیر توجه کنید: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از متن کمتر استفاده شده و تیتروار ارائه دهید.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موارد مهم را با رنگ دیگر مشخص کنید.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از عکس، جدول و نمودار بیشتر استفاده کنید.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انیمیشن کمتر به کار برده و به همین فرمت اکتفا کنید.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رنگ بندی این فرمت را تغییر ندهید.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هنگام ارائه از ادبیات علمی و دانشگاهی استفاده گردد.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از فنون شیوا و منظم ارائه و سخنرانی استفاده گردد.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توجه حین ارائه به مخاطبین باشد نه به اسلایدها و رایانه شخصی.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منابع به صورت خلاصه در متن اگر نیاز بود باشد.</a:t>
            </a:r>
          </a:p>
          <a:p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مدت هر ارائه در مجموع بین 10 تا 15 دقیقه است.</a:t>
            </a: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6006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8321040" cy="1126172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itchFamily="2" charset="-78"/>
              </a:rPr>
              <a:t>اهداف و یا سؤالات پژوهش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9144000" cy="47525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به </a:t>
            </a:r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صورت تیتروار باشد.</a:t>
            </a:r>
          </a:p>
          <a:p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هدف کلی و اهداف جزئی ارائه گردد.</a:t>
            </a:r>
          </a:p>
          <a:p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یا اهداف آورده شود یا سؤالات.</a:t>
            </a: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03071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484783"/>
          </a:xfrm>
        </p:spPr>
        <p:txBody>
          <a:bodyPr>
            <a:normAutofit fontScale="90000"/>
          </a:bodyPr>
          <a:lstStyle/>
          <a:p>
            <a:pPr algn="r">
              <a:lnSpc>
                <a:spcPct val="300000"/>
              </a:lnSpc>
            </a:pPr>
            <a:r>
              <a:rPr lang="fa-IR" sz="3200" dirty="0" smtClean="0">
                <a:cs typeface="B Titr" pitchFamily="2" charset="-78"/>
              </a:rPr>
              <a:t>مبانی نظری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9144000" cy="47525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نظریات </a:t>
            </a:r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تیتروار اشاره شده و شرح توضیحات آن به صورت شفاهی ارائه گردد.</a:t>
            </a:r>
          </a:p>
          <a:p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می توانید از نمودار و شکل استفاده کنید.</a:t>
            </a: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4467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8321040" cy="982155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itchFamily="2" charset="-78"/>
              </a:rPr>
              <a:t>مرور پیشینه های تجربی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1484784"/>
            <a:ext cx="9144000" cy="48965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800" b="1" dirty="0">
                <a:solidFill>
                  <a:schemeClr val="tx1"/>
                </a:solidFill>
                <a:cs typeface="B Nazanin" pitchFamily="2" charset="-78"/>
              </a:rPr>
              <a:t>در قالب جدول با سرتیترهای زیر ارائه گردد</a:t>
            </a:r>
          </a:p>
          <a:p>
            <a:r>
              <a:rPr lang="fa-IR" sz="2800" b="1" dirty="0">
                <a:solidFill>
                  <a:schemeClr val="tx1"/>
                </a:solidFill>
                <a:cs typeface="B Nazanin" pitchFamily="2" charset="-78"/>
              </a:rPr>
              <a:t>سال</a:t>
            </a:r>
          </a:p>
          <a:p>
            <a:r>
              <a:rPr lang="fa-IR" sz="2800" b="1" dirty="0">
                <a:solidFill>
                  <a:schemeClr val="tx1"/>
                </a:solidFill>
                <a:cs typeface="B Nazanin" pitchFamily="2" charset="-78"/>
              </a:rPr>
              <a:t>محقق(محققان)</a:t>
            </a:r>
          </a:p>
          <a:p>
            <a:r>
              <a:rPr lang="fa-IR" sz="2800" b="1" dirty="0">
                <a:solidFill>
                  <a:schemeClr val="tx1"/>
                </a:solidFill>
                <a:cs typeface="B Nazanin" pitchFamily="2" charset="-78"/>
              </a:rPr>
              <a:t>عنوان یا شاخص های بررسی شده</a:t>
            </a:r>
          </a:p>
          <a:p>
            <a:r>
              <a:rPr lang="fa-IR" sz="2800" b="1" dirty="0">
                <a:solidFill>
                  <a:schemeClr val="tx1"/>
                </a:solidFill>
                <a:cs typeface="B Nazanin" pitchFamily="2" charset="-78"/>
              </a:rPr>
              <a:t>روش کلی</a:t>
            </a:r>
          </a:p>
          <a:p>
            <a:r>
              <a:rPr lang="fa-IR" sz="2800" b="1" dirty="0">
                <a:solidFill>
                  <a:schemeClr val="tx1"/>
                </a:solidFill>
                <a:cs typeface="B Nazanin" pitchFamily="2" charset="-78"/>
              </a:rPr>
              <a:t>نتیجه</a:t>
            </a:r>
          </a:p>
          <a:p>
            <a:r>
              <a:rPr lang="fa-IR" sz="2800" b="1" dirty="0">
                <a:solidFill>
                  <a:schemeClr val="tx1"/>
                </a:solidFill>
                <a:cs typeface="B Nazanin" pitchFamily="2" charset="-78"/>
              </a:rPr>
              <a:t>در انتها جمع بندی پیشینه ها به صورت کلی ارائه گردد</a:t>
            </a:r>
            <a:r>
              <a:rPr lang="fa-IR" b="1" dirty="0">
                <a:solidFill>
                  <a:schemeClr val="tx1"/>
                </a:solidFill>
                <a:cs typeface="B Nazanin" pitchFamily="2" charset="-78"/>
              </a:rPr>
              <a:t>.</a:t>
            </a: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81072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8321040" cy="1126172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itchFamily="2" charset="-78"/>
              </a:rPr>
              <a:t>روش شناسی پژوهش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9144000" cy="47525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روش پژوهش</a:t>
            </a:r>
          </a:p>
          <a:p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جامعه و نمونه آماری</a:t>
            </a:r>
          </a:p>
          <a:p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روش نمونه گیری</a:t>
            </a:r>
          </a:p>
          <a:p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مفاهیم اصلی(تیتر وار) توضیحات شفاهی گفته شود.</a:t>
            </a:r>
          </a:p>
          <a:p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ابزار و روایی و پایایی آن</a:t>
            </a:r>
          </a:p>
          <a:p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روش تجزیه و تحلیل</a:t>
            </a:r>
          </a:p>
          <a:p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در هر نوع پژوهش می توانید از روش های مختلف ارائه مطلب در این بخش استفاده کنید</a:t>
            </a: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65268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8321040" cy="1054164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itchFamily="2" charset="-78"/>
              </a:rPr>
              <a:t>یافته های توصیفی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9144000" cy="47525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توصیف در قالب جداول یا نمودارها و ...</a:t>
            </a:r>
          </a:p>
          <a:p>
            <a:pPr algn="just"/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تمامی یافته های توصیفی در همین اسلاید بوده و از انیمیشن استفاده کنید.</a:t>
            </a:r>
          </a:p>
          <a:p>
            <a:r>
              <a:rPr lang="fa-IR" dirty="0" smtClean="0">
                <a:cs typeface="B Nazanin" pitchFamily="2" charset="-78"/>
              </a:rPr>
              <a:t>.</a:t>
            </a:r>
            <a:endParaRPr lang="fa-IR" dirty="0">
              <a:cs typeface="B Nazanin" pitchFamily="2" charset="-78"/>
            </a:endParaRP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46051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8321040" cy="982156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itchFamily="2" charset="-78"/>
              </a:rPr>
              <a:t>یافته های </a:t>
            </a:r>
            <a:r>
              <a:rPr lang="fa-IR" sz="3200" dirty="0" smtClean="0">
                <a:cs typeface="B Titr" pitchFamily="2" charset="-78"/>
              </a:rPr>
              <a:t>استنباطی(آزمون فرضیات)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9144000" cy="47525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r>
              <a:rPr lang="fa-IR" sz="2800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  <a:t/>
            </a:r>
            <a:br>
              <a:rPr lang="fa-IR" sz="2800" b="1" dirty="0" smtClean="0">
                <a:solidFill>
                  <a:schemeClr val="tx1"/>
                </a:solidFill>
                <a:latin typeface="Gill Sans MT"/>
                <a:cs typeface="B Titr" panose="00000700000000000000" pitchFamily="2" charset="-78"/>
              </a:rPr>
            </a:br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آزمون ها، مدل ها، نمودارهای یافته های استنباطی ارائه و توضیحات به صورت شفاهی بیان شده و بحث شود.</a:t>
            </a: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6467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8321040" cy="1054164"/>
          </a:xfrm>
        </p:spPr>
        <p:txBody>
          <a:bodyPr>
            <a:normAutofit/>
          </a:bodyPr>
          <a:lstStyle/>
          <a:p>
            <a:pPr algn="r"/>
            <a:r>
              <a:rPr lang="fa-IR" sz="3600" dirty="0">
                <a:cs typeface="B Titr" pitchFamily="2" charset="-78"/>
              </a:rPr>
              <a:t>جمع بندی یافته‌های پژوهش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9144000" cy="47525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جمع بندی کلی از نتایج پژوهش ارائه گردد</a:t>
            </a:r>
          </a:p>
          <a:p>
            <a:r>
              <a:rPr lang="fa-IR" sz="2800" dirty="0">
                <a:solidFill>
                  <a:schemeClr val="tx1"/>
                </a:solidFill>
                <a:cs typeface="B Nazanin" pitchFamily="2" charset="-78"/>
              </a:rPr>
              <a:t>تطبیقی کلی با مبانی نظری و پیشینه ها و مقایسه با آن صورت گیرد.</a:t>
            </a:r>
          </a:p>
          <a:p>
            <a:pPr>
              <a:lnSpc>
                <a:spcPct val="300000"/>
              </a:lnSpc>
            </a:pPr>
            <a:endParaRPr lang="fa-I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itchFamily="2" charset="-78"/>
            </a:endParaRPr>
          </a:p>
          <a:p>
            <a:pPr lvl="0">
              <a:lnSpc>
                <a:spcPct val="300000"/>
              </a:lnSpc>
            </a:pPr>
            <a:endParaRPr lang="en-PH" b="1" dirty="0">
              <a:solidFill>
                <a:schemeClr val="tx1"/>
              </a:solidFill>
              <a:latin typeface="Gill Sans MT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8684093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382</TotalTime>
  <Words>222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Arial</vt:lpstr>
      <vt:lpstr>B Homa</vt:lpstr>
      <vt:lpstr>B Lotus</vt:lpstr>
      <vt:lpstr>B Nazanin</vt:lpstr>
      <vt:lpstr>B Titr</vt:lpstr>
      <vt:lpstr>B Yekan</vt:lpstr>
      <vt:lpstr>Calibri</vt:lpstr>
      <vt:lpstr>Calibri Light</vt:lpstr>
      <vt:lpstr>Gill Sans MT</vt:lpstr>
      <vt:lpstr>IranNastaliq</vt:lpstr>
      <vt:lpstr>Times New Roman</vt:lpstr>
      <vt:lpstr>Wingdings 3</vt:lpstr>
      <vt:lpstr>Retrospect</vt:lpstr>
      <vt:lpstr>PowerPoint Presentation</vt:lpstr>
      <vt:lpstr>مقدمه(بیان مسئله)</vt:lpstr>
      <vt:lpstr>اهداف و یا سؤالات پژوهش</vt:lpstr>
      <vt:lpstr>مبانی نظری</vt:lpstr>
      <vt:lpstr>مرور پیشینه های تجربی</vt:lpstr>
      <vt:lpstr>روش شناسی پژوهش</vt:lpstr>
      <vt:lpstr>یافته های توصیفی</vt:lpstr>
      <vt:lpstr>یافته های استنباطی(آزمون فرضیات)</vt:lpstr>
      <vt:lpstr>جمع بندی یافته‌های پژوهش</vt:lpstr>
      <vt:lpstr>نتيجه گيري و پيشنهادات</vt:lpstr>
      <vt:lpstr>قدردانی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Mehran</dc:creator>
  <cp:lastModifiedBy>pc-iran</cp:lastModifiedBy>
  <cp:revision>124</cp:revision>
  <dcterms:created xsi:type="dcterms:W3CDTF">2014-12-23T07:41:43Z</dcterms:created>
  <dcterms:modified xsi:type="dcterms:W3CDTF">2026-02-27T11:15:43Z</dcterms:modified>
</cp:coreProperties>
</file>